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3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70" r:id="rId6"/>
    <p:sldId id="272" r:id="rId7"/>
    <p:sldId id="274" r:id="rId8"/>
    <p:sldId id="275" r:id="rId9"/>
    <p:sldId id="279" r:id="rId10"/>
    <p:sldId id="281" r:id="rId11"/>
    <p:sldId id="282" r:id="rId12"/>
    <p:sldId id="264" r:id="rId13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8715" autoAdjust="0"/>
    <p:restoredTop sz="99598" autoAdjust="0"/>
  </p:normalViewPr>
  <p:slideViewPr>
    <p:cSldViewPr>
      <p:cViewPr varScale="1">
        <p:scale>
          <a:sx n="89" d="100"/>
          <a:sy n="89" d="100"/>
        </p:scale>
        <p:origin x="181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36"/>
    </p:cViewPr>
  </p:sorterViewPr>
  <p:notesViewPr>
    <p:cSldViewPr>
      <p:cViewPr varScale="1">
        <p:scale>
          <a:sx n="38" d="100"/>
          <a:sy n="38" d="100"/>
        </p:scale>
        <p:origin x="-1590" y="-114"/>
      </p:cViewPr>
      <p:guideLst>
        <p:guide orient="horz" pos="2909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994C9F-58E3-41B8-8060-405792B6B527}" type="datetimeFigureOut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BDB5C3E-02D4-435B-A8B9-0B603E42A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6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8638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E21C98-8DFA-4FDA-BDF8-479EA94C9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94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5301B0-2F60-4471-9434-C13D9789133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402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F7DED-EED0-4A2C-BF29-4B97C698E11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62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2EBD75-6D7B-4B1B-8400-B2ADB0BE0A9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32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8D16F2-01A4-43B2-B2EE-F303223CEDC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01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7B860C-2952-4930-ABDB-585CBCD105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24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079568-D878-4E22-B4EA-24F0B9FF2BD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37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7B853-6CC5-4A23-9C55-5B09DCAD0E6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2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7FC0D2-A64A-4C7D-B04D-38C441D356D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83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0C15C-FFF0-4BBF-A111-F5B94504797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28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7CC7D-1A6F-4A9D-B066-9E6979EDF60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84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0FF979-505E-49A7-A900-5CFE50951EE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88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6399A4D2-0EDB-4605-B6A6-23EFF517B6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0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65ADCE9-1D97-43A6-BC02-905FE759BA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2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65ADCE9-1D97-43A6-BC02-905FE759BA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5444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65ADCE9-1D97-43A6-BC02-905FE759BA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83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65ADCE9-1D97-43A6-BC02-905FE759BA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5395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65ADCE9-1D97-43A6-BC02-905FE759BA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92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E12F1-0FF4-40ED-9B85-CC496B3E48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39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BAB16A-84CB-47D0-8546-280F1F7E80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6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76C78-6AA4-4E30-AF5B-5CA1F4B0EE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0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3D81F1D1-BCA6-4CF3-9CDA-0B9C4FB51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CCAF5E46-E79B-4AC2-AD3C-72229C1345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8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F8F4CCC1-57E5-4A58-8961-E14018B280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1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87A56-D1B5-40D3-9F1D-0B4B0C3851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7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121E4D-C7C4-493C-9461-1CC2411F39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1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F19DF-FE5C-42D6-A635-E53D579858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6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9A67C8F6-DA5F-4814-85EE-37CEFBA8D4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34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A65ADCE9-1D97-43A6-BC02-905FE759BA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0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  <p:sldLayoutId id="2147483955" r:id="rId12"/>
    <p:sldLayoutId id="2147483956" r:id="rId13"/>
    <p:sldLayoutId id="2147483957" r:id="rId14"/>
    <p:sldLayoutId id="2147483958" r:id="rId15"/>
    <p:sldLayoutId id="21474839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iberal-arts.wright.edu/social-work" TargetMode="External"/><Relationship Id="rId7" Type="http://schemas.openxmlformats.org/officeDocument/2006/relationships/hyperlink" Target="https://www.wright.edu/raider-connect/financial-ai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right.force.com/Portal_Login" TargetMode="External"/><Relationship Id="rId5" Type="http://schemas.openxmlformats.org/officeDocument/2006/relationships/hyperlink" Target="http://www.wright.edu/transfer" TargetMode="External"/><Relationship Id="rId4" Type="http://schemas.openxmlformats.org/officeDocument/2006/relationships/hyperlink" Target="http://liberal-arts.wright.edu/social-work/advising/admissio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42416" y="2514601"/>
            <a:ext cx="6600451" cy="53339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dirty="0"/>
              <a:t>Applying To T</a:t>
            </a:r>
            <a:r>
              <a:rPr lang="en-US" dirty="0"/>
              <a:t>h</a:t>
            </a:r>
            <a:r>
              <a:rPr dirty="0"/>
              <a:t>e BSW Program at Wright State University</a:t>
            </a:r>
            <a:br>
              <a:rPr dirty="0"/>
            </a:br>
            <a:r>
              <a:rPr lang="en-US" sz="2000" dirty="0"/>
              <a:t>Updated 9-17-17</a:t>
            </a:r>
            <a:endParaRPr sz="2000" dirty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0"/>
            <a:ext cx="6858000" cy="2438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270 Millett Hall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775-2751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social_work@wright.edu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If All Prerequisites For Admission Are Met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2362200"/>
            <a:ext cx="6591985" cy="4038600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dirty="0"/>
              <a:t>Start your Language NOW!!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 through 2020 level in one language, typically 4 courses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Those who completed high school in1986 or earlier are only required to take language through 1020 (2 courses).</a:t>
            </a:r>
          </a:p>
          <a:p>
            <a:pPr lvl="1"/>
            <a:r>
              <a:rPr lang="en-US" dirty="0"/>
              <a:t>Finish GE requirements (fine arts, natural sciences)</a:t>
            </a:r>
          </a:p>
          <a:p>
            <a:pPr lvl="1"/>
            <a:r>
              <a:rPr lang="en-US" dirty="0"/>
              <a:t>CoLA requirements: PHL 3000 and SW 3000 (can only be taken at WSU)</a:t>
            </a:r>
          </a:p>
          <a:p>
            <a:pPr lvl="1"/>
            <a:r>
              <a:rPr lang="en-US" dirty="0"/>
              <a:t>SW 3890 (can only be taken at WSU)</a:t>
            </a:r>
          </a:p>
          <a:p>
            <a:pPr lvl="1"/>
            <a:r>
              <a:rPr lang="en-US" dirty="0"/>
              <a:t>Electives to add up to at least 120 hours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524000"/>
            <a:ext cx="6591985" cy="4387222"/>
          </a:xfrm>
        </p:spPr>
        <p:txBody>
          <a:bodyPr/>
          <a:lstStyle/>
          <a:p>
            <a:r>
              <a:rPr lang="en-US" dirty="0"/>
              <a:t>Make an advising appointment </a:t>
            </a:r>
            <a:r>
              <a:rPr lang="en-US" b="1" u="sng" dirty="0"/>
              <a:t>NOW</a:t>
            </a:r>
            <a:r>
              <a:rPr lang="en-US" dirty="0"/>
              <a:t> by emailing</a:t>
            </a:r>
          </a:p>
          <a:p>
            <a:pPr marL="0" indent="0">
              <a:buNone/>
            </a:pPr>
            <a:r>
              <a:rPr lang="en-US" dirty="0"/>
              <a:t>social_work@wright.edu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Want to make sure your application packet is correct?  Bring it to the Department of SW on:</a:t>
            </a:r>
          </a:p>
          <a:p>
            <a:pPr lvl="1"/>
            <a:r>
              <a:rPr lang="en-US" dirty="0"/>
              <a:t>Thursday, January 18, 2018 from 1130am – 2p</a:t>
            </a:r>
          </a:p>
          <a:p>
            <a:pPr lvl="1"/>
            <a:r>
              <a:rPr lang="en-US" dirty="0"/>
              <a:t>Thursday, January 25, 2018 from 1130am -2p</a:t>
            </a:r>
          </a:p>
          <a:p>
            <a:r>
              <a:rPr lang="en-US" dirty="0"/>
              <a:t>Application due on Friday, February 1, 2018 by 4pm</a:t>
            </a:r>
          </a:p>
        </p:txBody>
      </p:sp>
    </p:spTree>
    <p:extLst>
      <p:ext uri="{BB962C8B-B14F-4D97-AF65-F5344CB8AC3E}">
        <p14:creationId xmlns:p14="http://schemas.microsoft.com/office/powerpoint/2010/main" val="2917837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/>
              <a:t>Helpful websites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772400" cy="5029200"/>
          </a:xfrm>
        </p:spPr>
        <p:txBody>
          <a:bodyPr/>
          <a:lstStyle/>
          <a:p>
            <a:pPr marL="342900" lvl="1" indent="-342900" eaLnBrk="1" hangingPunct="1">
              <a:buClr>
                <a:srgbClr val="A50021"/>
              </a:buClr>
              <a:defRPr/>
            </a:pPr>
            <a:r>
              <a:rPr lang="en-US" b="1" dirty="0"/>
              <a:t>SW website: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http://liberal-arts.wright.edu/social-work</a:t>
            </a:r>
            <a:endParaRPr lang="en-US" dirty="0"/>
          </a:p>
          <a:p>
            <a:pPr marL="342900" lvl="1" indent="-342900" eaLnBrk="1" hangingPunct="1">
              <a:buClr>
                <a:srgbClr val="A50021"/>
              </a:buClr>
              <a:defRPr/>
            </a:pPr>
            <a:r>
              <a:rPr lang="en-US" b="1" dirty="0"/>
              <a:t>SW application: </a:t>
            </a:r>
            <a:r>
              <a:rPr lang="en-US" dirty="0">
                <a:hlinkClick r:id="rId4"/>
              </a:rPr>
              <a:t>http://liberal-arts.wright.edu/social-work/advising/admission</a:t>
            </a:r>
            <a:r>
              <a:rPr lang="en-US" dirty="0"/>
              <a:t> </a:t>
            </a:r>
          </a:p>
          <a:p>
            <a:pPr marL="342900" lvl="1" indent="-342900" eaLnBrk="1" hangingPunct="1">
              <a:buClr>
                <a:srgbClr val="A50021"/>
              </a:buClr>
              <a:defRPr/>
            </a:pPr>
            <a:r>
              <a:rPr lang="en-US" b="1" dirty="0"/>
              <a:t>Transfer Student Resource Center: </a:t>
            </a:r>
            <a:r>
              <a:rPr lang="en-US" dirty="0">
                <a:hlinkClick r:id="rId5"/>
              </a:rPr>
              <a:t>http://www.wright.edu/transfer</a:t>
            </a:r>
            <a:endParaRPr lang="en-US" dirty="0"/>
          </a:p>
          <a:p>
            <a:pPr marL="342900" lvl="1" indent="-342900" eaLnBrk="1" hangingPunct="1">
              <a:buClr>
                <a:srgbClr val="A50021"/>
              </a:buClr>
              <a:defRPr/>
            </a:pPr>
            <a:r>
              <a:rPr lang="en-US" b="1" dirty="0"/>
              <a:t>Applying to WSU: </a:t>
            </a:r>
            <a:r>
              <a:rPr lang="en-US" b="1" dirty="0">
                <a:hlinkClick r:id="rId6"/>
              </a:rPr>
              <a:t>https://wright.force.com/Portal_Login</a:t>
            </a:r>
            <a:endParaRPr lang="en-US" b="1" dirty="0"/>
          </a:p>
          <a:p>
            <a:pPr marL="342900" lvl="1" indent="-342900" eaLnBrk="1" hangingPunct="1">
              <a:buClr>
                <a:srgbClr val="A50021"/>
              </a:buClr>
              <a:defRPr/>
            </a:pPr>
            <a:r>
              <a:rPr lang="en-US" b="1" dirty="0"/>
              <a:t>WSU Financial Aid: </a:t>
            </a:r>
            <a:r>
              <a:rPr lang="en-US" dirty="0">
                <a:hlinkClick r:id="rId7"/>
              </a:rPr>
              <a:t>https://www.wright.edu/raider-connect/financial-aid</a:t>
            </a:r>
            <a:endParaRPr lang="en-US" dirty="0"/>
          </a:p>
          <a:p>
            <a:pPr marL="0" lvl="1" indent="0" eaLnBrk="1" hangingPunct="1">
              <a:buClr>
                <a:srgbClr val="A50021"/>
              </a:buClr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b="1" dirty="0"/>
              <a:t>Like us on Facebook </a:t>
            </a:r>
            <a:r>
              <a:rPr lang="en-US" dirty="0"/>
              <a:t>@ </a:t>
            </a:r>
            <a:r>
              <a:rPr lang="en-US" sz="2400" dirty="0" err="1"/>
              <a:t>wright.state.socialwork</a:t>
            </a:r>
            <a:endParaRPr lang="en-US" sz="2400" dirty="0"/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/>
              <a:t>Objectives for Today’s Presentation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101850"/>
            <a:ext cx="7772400" cy="4222750"/>
          </a:xfrm>
        </p:spPr>
        <p:txBody>
          <a:bodyPr/>
          <a:lstStyle/>
          <a:p>
            <a:pPr eaLnBrk="1" hangingPunct="1"/>
            <a:r>
              <a:rPr lang="en-US" sz="2800" dirty="0"/>
              <a:t>Walk through the Application Packet:</a:t>
            </a:r>
          </a:p>
          <a:p>
            <a:pPr lvl="1" eaLnBrk="1" hangingPunct="1"/>
            <a:r>
              <a:rPr lang="en-US" dirty="0"/>
              <a:t>Next application date is by </a:t>
            </a:r>
            <a:r>
              <a:rPr lang="en-US" b="1" dirty="0"/>
              <a:t>February 1</a:t>
            </a:r>
            <a:r>
              <a:rPr lang="en-US" b="1" baseline="30000" dirty="0"/>
              <a:t>st</a:t>
            </a:r>
            <a:r>
              <a:rPr lang="en-US" b="1" dirty="0"/>
              <a:t> (Or the next weekday if the 1</a:t>
            </a:r>
            <a:r>
              <a:rPr lang="en-US" b="1" baseline="30000" dirty="0"/>
              <a:t>st</a:t>
            </a:r>
            <a:r>
              <a:rPr lang="en-US" b="1" dirty="0"/>
              <a:t> is on a weekend)</a:t>
            </a:r>
          </a:p>
          <a:p>
            <a:pPr lvl="1" eaLnBrk="1" hangingPunct="1"/>
            <a:r>
              <a:rPr lang="en-US" dirty="0"/>
              <a:t>There is only 1 application period each year.</a:t>
            </a:r>
          </a:p>
          <a:p>
            <a:pPr eaLnBrk="1" hangingPunct="1"/>
            <a:r>
              <a:rPr lang="en-US" sz="2800" dirty="0"/>
              <a:t>Make sure you submit a COMPLETE application packet</a:t>
            </a:r>
          </a:p>
          <a:p>
            <a:pPr eaLnBrk="1" hangingPunct="1"/>
            <a:r>
              <a:rPr lang="en-US" sz="2800" dirty="0"/>
              <a:t>Help you decide what courses to take before you apply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/>
              <a:t>Prerequisite courses at WSU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447800"/>
            <a:ext cx="6591985" cy="4463422"/>
          </a:xfrm>
        </p:spPr>
        <p:txBody>
          <a:bodyPr>
            <a:normAutofit fontScale="92500" lnSpcReduction="10000"/>
          </a:bodyPr>
          <a:lstStyle/>
          <a:p>
            <a:pPr marL="0" indent="0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b="1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ENG 1100 &amp; ENG 2100 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“C” or better in SW 2700, 2710 &amp; 2720 – These courses can not be taken more than 2 times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BIO 1050 or 1070 or Human Biology equivalent [Or Human Anatomy] 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SOC 2000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PLS 2000 or PLS 2120  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ECON 2000 or 2900 [Macroeconomics is required for transfer courses]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COM 2020 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PSY 1010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/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Transfer students can visit transferology.com to see the course equivalent or contact the WSU Transfer Student Resource Center – 775-4830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/>
              <a:t>Application Requirements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447800"/>
            <a:ext cx="6591985" cy="4463422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 G.P.A. of 2.25 or better at Wright State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Schedule and attend an advising appointment ASAP– call 775-2751 and ask for an advising appointment.  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You will be scheduled with Professor Keown (it may take 2-4 weeks to get an appointment)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6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Completion of social work application including: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Personal statement and social issue statements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Two professional letters of reference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Disclosure of criminal record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Transcripts from other colleges or universities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Applying to WSU, if needed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5201" y="152400"/>
            <a:ext cx="6589199" cy="1752600"/>
          </a:xfrm>
        </p:spPr>
        <p:txBody>
          <a:bodyPr/>
          <a:lstStyle/>
          <a:p>
            <a:pPr algn="ctr" eaLnBrk="1" hangingPunct="1"/>
            <a:r>
              <a:rPr lang="en-US" dirty="0"/>
              <a:t>Letters of Professional Reference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Letters must be on </a:t>
            </a:r>
            <a:r>
              <a:rPr lang="en-US" sz="2400" u="sng" dirty="0"/>
              <a:t>professional letterhead</a:t>
            </a:r>
            <a:endParaRPr 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One letter must come from a faculty member.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/>
              <a:t>If transfer student must come from SW faculty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/>
              <a:t>If WSU student, must come from faculty outside of SW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Second letter should come from employers, professors outside the </a:t>
            </a:r>
            <a:r>
              <a:rPr lang="en-US" sz="2400" dirty="0" err="1"/>
              <a:t>Dept</a:t>
            </a:r>
            <a:r>
              <a:rPr lang="en-US" sz="2400" dirty="0"/>
              <a:t> of SW, or volunteer coordinators.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Letters should </a:t>
            </a:r>
            <a:r>
              <a:rPr lang="en-US" sz="2400" b="1" dirty="0"/>
              <a:t>NOT </a:t>
            </a:r>
            <a:r>
              <a:rPr lang="en-US" sz="2400" dirty="0"/>
              <a:t>come from friends, employees you work with who are not your supervisor/s, your neighbors, a social service provider who has treated you (e.g., your mental health therapist, your AA sponsor) or others that cannot speak to your professional abilities.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Letters should be written by people with whom you have had </a:t>
            </a:r>
            <a:r>
              <a:rPr lang="en-US" sz="2400" u="sng" dirty="0"/>
              <a:t>recent (2 years-present) professional </a:t>
            </a:r>
            <a:r>
              <a:rPr lang="en-US" sz="2400" dirty="0"/>
              <a:t>contact. 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/>
              <a:t>Professional Statement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371600"/>
            <a:ext cx="6591985" cy="4539622"/>
          </a:xfrm>
        </p:spPr>
        <p:txBody>
          <a:bodyPr>
            <a:normAutofit fontScale="92500" lnSpcReduction="20000"/>
          </a:bodyPr>
          <a:lstStyle/>
          <a:p>
            <a:pPr marL="319088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dirty="0"/>
              <a:t>The Professional Statement will be reviewed for: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Content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Writing Skills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Ability to follow directions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Discuss why you want to be a social worker. Prepare a </a:t>
            </a:r>
            <a:r>
              <a:rPr lang="en-US" sz="2400" b="1" u="sng" dirty="0"/>
              <a:t>500 word statement</a:t>
            </a:r>
            <a:r>
              <a:rPr lang="en-US" sz="2400" dirty="0"/>
              <a:t> [2 double spaced pages].  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Include: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400" b="1" dirty="0"/>
              <a:t>Information about your personal life story that has influenced your desire to be a social worker should be </a:t>
            </a:r>
            <a:r>
              <a:rPr lang="en-US" sz="1400" b="1" u="sng" dirty="0"/>
              <a:t>one paragraph or less</a:t>
            </a:r>
            <a:r>
              <a:rPr lang="en-US" sz="1400" b="1" dirty="0"/>
              <a:t>.</a:t>
            </a:r>
            <a:endParaRPr lang="en-US" sz="14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Specific strengths you currently have to bring to this professional role.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Identify areas of social work practice you need to strengthen before entering practice.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Specify your hopes for how the social work curriculum will assist you in your professional growth.</a:t>
            </a:r>
          </a:p>
          <a:p>
            <a:pPr marL="319088" lvl="1" indent="0" eaLnBrk="1" hangingPunct="1">
              <a:lnSpc>
                <a:spcPct val="90000"/>
              </a:lnSpc>
              <a:buNone/>
              <a:defRPr/>
            </a:pPr>
            <a:endParaRPr lang="en-US" dirty="0"/>
          </a:p>
          <a:p>
            <a:pPr marL="319088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/>
              <a:t>Social Issue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371600"/>
            <a:ext cx="6591985" cy="4539622"/>
          </a:xfrm>
        </p:spPr>
        <p:txBody>
          <a:bodyPr>
            <a:normAutofit fontScale="92500" lnSpcReduction="10000"/>
          </a:bodyPr>
          <a:lstStyle/>
          <a:p>
            <a:pPr marL="319088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dirty="0"/>
              <a:t>The Social Issue Statement will be reviewed for: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Content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Writing Skills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Ability to follow directions</a:t>
            </a:r>
            <a:endParaRPr lang="en-US" sz="2800" dirty="0"/>
          </a:p>
          <a:p>
            <a:pPr marL="609600" indent="-609600" eaLnBrk="1" hangingPunct="1">
              <a:defRPr/>
            </a:pPr>
            <a:r>
              <a:rPr lang="en-US" sz="2800" dirty="0"/>
              <a:t>Discuss a social issue that is of particular interest to you. Prepare a </a:t>
            </a:r>
            <a:r>
              <a:rPr lang="en-US" sz="2800" b="1" u="sng" dirty="0"/>
              <a:t>250 word statement</a:t>
            </a:r>
            <a:r>
              <a:rPr lang="en-US" sz="2800" dirty="0"/>
              <a:t> [1 double spaced page].  Describe how you believe:</a:t>
            </a:r>
          </a:p>
          <a:p>
            <a:pPr marL="1179513" lvl="1" indent="-609600" eaLnBrk="1" hangingPunct="1">
              <a:defRPr/>
            </a:pPr>
            <a:r>
              <a:rPr lang="en-US" dirty="0"/>
              <a:t>Our society should address this issue. </a:t>
            </a:r>
          </a:p>
          <a:p>
            <a:pPr marL="1179513" lvl="1" indent="-609600" eaLnBrk="1" hangingPunct="1">
              <a:defRPr/>
            </a:pPr>
            <a:r>
              <a:rPr lang="en-US" dirty="0"/>
              <a:t>How you might contribute to its resolution. </a:t>
            </a:r>
          </a:p>
          <a:p>
            <a:pPr marL="1179513" lvl="1" indent="-609600" eaLnBrk="1" hangingPunct="1">
              <a:defRPr/>
            </a:pPr>
            <a:r>
              <a:rPr lang="en-US" b="1" dirty="0"/>
              <a:t>Think like a social worker </a:t>
            </a:r>
            <a:r>
              <a:rPr lang="en-US" dirty="0"/>
              <a:t>– Rely on what you are learning in SW 2700.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/>
              <a:t>Professional Writing Tips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447800"/>
            <a:ext cx="6591985" cy="4800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Stick to the word requirement.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Address each bullet point. 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Be specific – you need to support claims that you make with examples from your classroom learning, volunteer experiences, and/or research.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/>
              <a:t>Proofread your document </a:t>
            </a:r>
            <a:r>
              <a:rPr lang="en-US" sz="2400" dirty="0"/>
              <a:t>– your grammar, spelling, sentence structure, and paragraph usage  will be evaluated.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Use 12 point Times New Roman font.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Use 1 inch margins.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Label the top of the paper with the required heading – either ‘Professional Statement’ or ‘Social Issue.’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Make sure your name is on the paper.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/>
              <a:t>Gathering the Application Material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You must complete the criminal records disclosure.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US" sz="2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Answering “Yes” does not prevent you from getting accepted into the social work major.</a:t>
            </a:r>
          </a:p>
          <a:p>
            <a:pPr marL="319088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Criminal records checks will be required of some social work field placements and future jobs and may restrict persons due to the offense or how recent the offense is.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1953</TotalTime>
  <Words>911</Words>
  <Application>Microsoft Office PowerPoint</Application>
  <PresentationFormat>On-screen Show (4:3)</PresentationFormat>
  <Paragraphs>113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Century Gothic</vt:lpstr>
      <vt:lpstr>Times New Roman</vt:lpstr>
      <vt:lpstr>Wingdings</vt:lpstr>
      <vt:lpstr>Wingdings 2</vt:lpstr>
      <vt:lpstr>Wingdings 3</vt:lpstr>
      <vt:lpstr>Wisp</vt:lpstr>
      <vt:lpstr>Applying To The BSW Program at Wright State University Updated 9-17-17</vt:lpstr>
      <vt:lpstr>Objectives for Today’s Presentation</vt:lpstr>
      <vt:lpstr>Prerequisite courses at WSU</vt:lpstr>
      <vt:lpstr>Application Requirements</vt:lpstr>
      <vt:lpstr>Letters of Professional Reference</vt:lpstr>
      <vt:lpstr>Professional Statement</vt:lpstr>
      <vt:lpstr>Social Issue</vt:lpstr>
      <vt:lpstr>Professional Writing Tips</vt:lpstr>
      <vt:lpstr>Gathering the Application Material</vt:lpstr>
      <vt:lpstr>If All Prerequisites For Admission Are Met</vt:lpstr>
      <vt:lpstr>Important Dates</vt:lpstr>
      <vt:lpstr>Helpful websites</vt:lpstr>
    </vt:vector>
  </TitlesOfParts>
  <Company>Wright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To Social Work at Wright State University</dc:title>
  <dc:creator>WSU</dc:creator>
  <cp:lastModifiedBy>Carole Staruch</cp:lastModifiedBy>
  <cp:revision>112</cp:revision>
  <cp:lastPrinted>2011-10-06T15:01:04Z</cp:lastPrinted>
  <dcterms:created xsi:type="dcterms:W3CDTF">2002-10-02T21:22:40Z</dcterms:created>
  <dcterms:modified xsi:type="dcterms:W3CDTF">2017-10-02T14:26:12Z</dcterms:modified>
</cp:coreProperties>
</file>