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70" r:id="rId6"/>
    <p:sldId id="272" r:id="rId7"/>
    <p:sldId id="274" r:id="rId8"/>
    <p:sldId id="275" r:id="rId9"/>
    <p:sldId id="279" r:id="rId10"/>
    <p:sldId id="281" r:id="rId11"/>
    <p:sldId id="282" r:id="rId12"/>
    <p:sldId id="264" r:id="rId1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8715" autoAdjust="0"/>
    <p:restoredTop sz="99598" autoAdjust="0"/>
  </p:normalViewPr>
  <p:slideViewPr>
    <p:cSldViewPr>
      <p:cViewPr varScale="1">
        <p:scale>
          <a:sx n="89" d="100"/>
          <a:sy n="89" d="100"/>
        </p:scale>
        <p:origin x="181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6"/>
    </p:cViewPr>
  </p:sorterViewPr>
  <p:notesViewPr>
    <p:cSldViewPr>
      <p:cViewPr varScale="1">
        <p:scale>
          <a:sx n="38" d="100"/>
          <a:sy n="38" d="100"/>
        </p:scale>
        <p:origin x="-1590" y="-114"/>
      </p:cViewPr>
      <p:guideLst>
        <p:guide orient="horz" pos="290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994C9F-58E3-41B8-8060-405792B6B527}" type="datetimeFigureOut">
              <a:rPr lang="en-US"/>
              <a:pPr>
                <a:defRPr/>
              </a:pPr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DB5C3E-02D4-435B-A8B9-0B603E42A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863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E21C98-8DFA-4FDA-BDF8-479EA94C9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4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301B0-2F60-4471-9434-C13D9789133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5140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F7DED-EED0-4A2C-BF29-4B97C698E11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0162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EBD75-6D7B-4B1B-8400-B2ADB0BE0A9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873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D16F2-01A4-43B2-B2EE-F303223CEDC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8401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B860C-2952-4930-ABDB-585CBCD105F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6724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079568-D878-4E22-B4EA-24F0B9FF2BD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1037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7B853-6CC5-4A23-9C55-5B09DCAD0E6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812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FC0D2-A64A-4C7D-B04D-38C441D356D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9083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0C15C-FFF0-4BBF-A111-F5B94504797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9828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7CC7D-1A6F-4A9D-B066-9E6979EDF60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5084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FF979-505E-49A7-A900-5CFE50951EE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418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6399A4D2-0EDB-4605-B6A6-23EFF517B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0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2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544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83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395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92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E12F1-0FF4-40ED-9B85-CC496B3E48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3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AB16A-84CB-47D0-8546-280F1F7E80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76C78-6AA4-4E30-AF5B-5CA1F4B0EE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0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D81F1D1-BCA6-4CF3-9CDA-0B9C4FB51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CCAF5E46-E79B-4AC2-AD3C-72229C134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8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8F4CCC1-57E5-4A58-8961-E14018B280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1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87A56-D1B5-40D3-9F1D-0B4B0C3851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7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21E4D-C7C4-493C-9461-1CC2411F3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1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F19DF-FE5C-42D6-A635-E53D579858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6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A67C8F6-DA5F-4814-85EE-37CEFBA8D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3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  <p:sldLayoutId id="2147483956" r:id="rId13"/>
    <p:sldLayoutId id="2147483957" r:id="rId14"/>
    <p:sldLayoutId id="2147483958" r:id="rId15"/>
    <p:sldLayoutId id="21474839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iberal-arts.wright.edu/social-work" TargetMode="External"/><Relationship Id="rId7" Type="http://schemas.openxmlformats.org/officeDocument/2006/relationships/hyperlink" Target="https://www.wright.edu/raider-connect/financial-ai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right.force.com/Portal_Login" TargetMode="External"/><Relationship Id="rId5" Type="http://schemas.openxmlformats.org/officeDocument/2006/relationships/hyperlink" Target="http://www.wright.edu/transfer" TargetMode="External"/><Relationship Id="rId4" Type="http://schemas.openxmlformats.org/officeDocument/2006/relationships/hyperlink" Target="http://liberal-arts.wright.edu/social-work/advising/admiss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2416" y="2514601"/>
            <a:ext cx="6600451" cy="53339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dirty="0" smtClean="0"/>
              <a:t>Applying To T</a:t>
            </a:r>
            <a:r>
              <a:rPr lang="en-US" dirty="0" smtClean="0"/>
              <a:t>h</a:t>
            </a:r>
            <a:r>
              <a:rPr dirty="0" smtClean="0"/>
              <a:t>e BSW Program at Wright State University</a:t>
            </a:r>
            <a:br>
              <a:rPr dirty="0" smtClean="0"/>
            </a:br>
            <a:r>
              <a:rPr lang="en-US" sz="2000" dirty="0" smtClean="0"/>
              <a:t>Updated 8-30-16</a:t>
            </a:r>
            <a:endParaRPr sz="20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0"/>
            <a:ext cx="6858000" cy="2438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Sarah Twill, PhD, MSW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Professor of Social Work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Chair and BSW Program Director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270 Millett Hall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775-2751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arah.twill@wright.edu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I</a:t>
            </a:r>
            <a:r>
              <a:rPr lang="en-US" dirty="0" smtClean="0"/>
              <a:t>f All Prerequisites For Admission Are Met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2362200"/>
            <a:ext cx="6591985" cy="40386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Start your Language NOW!!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through 2020 level in one language, typically 4 courses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Those who completed high school in1986 or earlier are only required to take language through 1020 (2 courses).</a:t>
            </a:r>
          </a:p>
          <a:p>
            <a:pPr lvl="1"/>
            <a:r>
              <a:rPr lang="en-US" dirty="0"/>
              <a:t>Finish GE requirements (fine arts, natural sciences)</a:t>
            </a:r>
          </a:p>
          <a:p>
            <a:pPr lvl="1"/>
            <a:r>
              <a:rPr lang="en-US" dirty="0" smtClean="0"/>
              <a:t>CoLA requirements: PHL 3000 and SW 3000 (can only be taken </a:t>
            </a:r>
            <a:r>
              <a:rPr lang="en-US" dirty="0" smtClean="0"/>
              <a:t>at </a:t>
            </a:r>
            <a:r>
              <a:rPr lang="en-US" dirty="0" smtClean="0"/>
              <a:t>WSU)</a:t>
            </a:r>
          </a:p>
          <a:p>
            <a:pPr lvl="1"/>
            <a:r>
              <a:rPr lang="en-US" dirty="0" smtClean="0"/>
              <a:t>SW 3890 (can only be taken at WSU)</a:t>
            </a:r>
          </a:p>
          <a:p>
            <a:pPr lvl="1"/>
            <a:r>
              <a:rPr lang="en-US" dirty="0" smtClean="0"/>
              <a:t>Electives to add up to at least 120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24000"/>
            <a:ext cx="6591985" cy="4387222"/>
          </a:xfrm>
        </p:spPr>
        <p:txBody>
          <a:bodyPr/>
          <a:lstStyle/>
          <a:p>
            <a:r>
              <a:rPr lang="en-US" dirty="0" smtClean="0"/>
              <a:t>Make an advising appointment </a:t>
            </a:r>
            <a:r>
              <a:rPr lang="en-US" b="1" u="sng" dirty="0" smtClean="0"/>
              <a:t>NOW</a:t>
            </a:r>
            <a:r>
              <a:rPr lang="en-US" dirty="0" smtClean="0"/>
              <a:t> by calling                937-775-2751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Want to make sure your application packet is correct?  Bring it to the Department of SW on:</a:t>
            </a:r>
          </a:p>
          <a:p>
            <a:pPr lvl="1"/>
            <a:r>
              <a:rPr lang="en-US" dirty="0" smtClean="0"/>
              <a:t>Thursday, January </a:t>
            </a:r>
            <a:r>
              <a:rPr lang="en-US" dirty="0" smtClean="0"/>
              <a:t>19</a:t>
            </a:r>
            <a:r>
              <a:rPr lang="en-US" dirty="0" smtClean="0"/>
              <a:t>, </a:t>
            </a:r>
            <a:r>
              <a:rPr lang="en-US" dirty="0" smtClean="0"/>
              <a:t>2017 from 12:30-4:30pm</a:t>
            </a:r>
          </a:p>
          <a:p>
            <a:pPr lvl="1"/>
            <a:r>
              <a:rPr lang="en-US" dirty="0"/>
              <a:t>Thursday, January </a:t>
            </a:r>
            <a:r>
              <a:rPr lang="en-US" dirty="0" smtClean="0"/>
              <a:t>26, </a:t>
            </a:r>
            <a:r>
              <a:rPr lang="en-US" dirty="0" smtClean="0"/>
              <a:t>2017 </a:t>
            </a:r>
            <a:r>
              <a:rPr lang="en-US" dirty="0"/>
              <a:t>from 12:30-4:30pm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Application due on Wednesday, February 1, 2017 by 4pm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Helpful websites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 smtClean="0"/>
              <a:t>SW website: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http://liberal-arts.wright.edu/social-work</a:t>
            </a:r>
            <a:endParaRPr lang="en-US" dirty="0" smtClean="0"/>
          </a:p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 smtClean="0"/>
              <a:t>SW</a:t>
            </a:r>
            <a:r>
              <a:rPr lang="en-US" b="1" dirty="0"/>
              <a:t> </a:t>
            </a:r>
            <a:r>
              <a:rPr lang="en-US" b="1" dirty="0" smtClean="0"/>
              <a:t>application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liberal-arts.wright.edu/social-work/advising/admission</a:t>
            </a:r>
            <a:r>
              <a:rPr lang="en-US" dirty="0" smtClean="0"/>
              <a:t> </a:t>
            </a:r>
          </a:p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 smtClean="0"/>
              <a:t>Transfer </a:t>
            </a:r>
            <a:r>
              <a:rPr lang="en-US" b="1" dirty="0"/>
              <a:t>Student Resource Center: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www.wright.edu/transfer</a:t>
            </a:r>
            <a:endParaRPr lang="en-US" dirty="0" smtClean="0"/>
          </a:p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/>
              <a:t>Applying to WSU: </a:t>
            </a:r>
            <a:r>
              <a:rPr lang="en-US" b="1" dirty="0">
                <a:hlinkClick r:id="rId6"/>
              </a:rPr>
              <a:t>https://</a:t>
            </a:r>
            <a:r>
              <a:rPr lang="en-US" b="1" dirty="0" smtClean="0">
                <a:hlinkClick r:id="rId6"/>
              </a:rPr>
              <a:t>wright.force.com/Portal_Login</a:t>
            </a:r>
            <a:endParaRPr lang="en-US" b="1" dirty="0" smtClean="0"/>
          </a:p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 smtClean="0"/>
              <a:t>WSU </a:t>
            </a:r>
            <a:r>
              <a:rPr lang="en-US" b="1" dirty="0"/>
              <a:t>Financial Aid: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www.wright.edu/raider-connect/financial-aid</a:t>
            </a:r>
            <a:endParaRPr lang="en-US" dirty="0" smtClean="0"/>
          </a:p>
          <a:p>
            <a:pPr marL="0" lvl="1" indent="0" eaLnBrk="1" hangingPunct="1">
              <a:buClr>
                <a:srgbClr val="A50021"/>
              </a:buClr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Like us on Facebook </a:t>
            </a:r>
            <a:r>
              <a:rPr lang="en-US" dirty="0"/>
              <a:t>@</a:t>
            </a:r>
            <a:r>
              <a:rPr lang="en-US" dirty="0" smtClean="0"/>
              <a:t> </a:t>
            </a:r>
            <a:r>
              <a:rPr lang="en-US" sz="2400" dirty="0" err="1" smtClean="0"/>
              <a:t>wright.state.socialwork</a:t>
            </a:r>
            <a:endParaRPr lang="en-US" sz="2400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Objectives for Today’s Presentation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01850"/>
            <a:ext cx="7772400" cy="42227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Walk through the Application Packet:</a:t>
            </a:r>
          </a:p>
          <a:p>
            <a:pPr lvl="1" eaLnBrk="1" hangingPunct="1"/>
            <a:r>
              <a:rPr lang="en-US" dirty="0" smtClean="0"/>
              <a:t>Next application date is by </a:t>
            </a:r>
            <a:r>
              <a:rPr lang="en-US" b="1" dirty="0" smtClean="0"/>
              <a:t>February 1</a:t>
            </a:r>
            <a:r>
              <a:rPr lang="en-US" b="1" baseline="30000" dirty="0" smtClean="0"/>
              <a:t>st</a:t>
            </a:r>
            <a:r>
              <a:rPr lang="en-US" b="1" dirty="0" smtClean="0"/>
              <a:t> (Or the next weekday if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is on a weekend)</a:t>
            </a:r>
          </a:p>
          <a:p>
            <a:pPr lvl="1" eaLnBrk="1" hangingPunct="1"/>
            <a:r>
              <a:rPr lang="en-US" dirty="0" smtClean="0"/>
              <a:t>There is only 1 application period each year.</a:t>
            </a:r>
          </a:p>
          <a:p>
            <a:pPr eaLnBrk="1" hangingPunct="1"/>
            <a:r>
              <a:rPr lang="en-US" sz="2800" dirty="0" smtClean="0"/>
              <a:t>Make sure you submit a COMPLETE application packet</a:t>
            </a:r>
          </a:p>
          <a:p>
            <a:pPr eaLnBrk="1" hangingPunct="1"/>
            <a:r>
              <a:rPr lang="en-US" sz="2800" dirty="0" smtClean="0"/>
              <a:t>Help you decide what courses to take before you apply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Prerequisite courses at WSU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447800"/>
            <a:ext cx="6591985" cy="4463422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ENG 1100 &amp; ENG 2100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“C” or better in SW 2700, 2710 &amp; 2720 – These courses can not be taken more than 2 times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BIO 1050 or 1070 or Human Biology equivalent [Or Human Anatomy]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SOC 2000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PLS 2000 or PLS 2120 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ECON 2000 or 2900 [Macroeconomics is required for transfer courses]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COM 2020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PSY 1010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Transfer students can visit transferology.com to see the course equivalent or contact the WSU Transfer Student Resource Center – 775-4830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Application Requirements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447800"/>
            <a:ext cx="6591985" cy="446342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G.P.A. of 2.25 or better at Wright State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Schedule and attend an advising appointment ASAP– call 775-2751 and ask for an advising appointment. 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You will be scheduled with Professor Keown (it </a:t>
            </a:r>
            <a:r>
              <a:rPr lang="en-US" sz="2600" dirty="0" smtClean="0"/>
              <a:t>may </a:t>
            </a:r>
            <a:r>
              <a:rPr lang="en-US" sz="2600" dirty="0" smtClean="0"/>
              <a:t>take 2-4 weeks to get an appointment)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Completion of social work application including: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Personal statement and social issue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Two professional letters of reference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Disclosure of criminal record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Transcripts from other colleges or universities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Applying to WSU, if needed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1" y="152400"/>
            <a:ext cx="6589199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Letters of Professional Reference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Letters must be on </a:t>
            </a:r>
            <a:r>
              <a:rPr lang="en-US" sz="2400" u="sng" dirty="0" smtClean="0"/>
              <a:t>professional letterhead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One letter must come from a faculty member.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If transfer student must come from SW faculty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If WSU student, must come from faculty outside of SW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Second letter should come from employers, professors outside the </a:t>
            </a:r>
            <a:r>
              <a:rPr lang="en-US" sz="2400" dirty="0" err="1" smtClean="0"/>
              <a:t>Dept</a:t>
            </a:r>
            <a:r>
              <a:rPr lang="en-US" sz="2400" dirty="0" smtClean="0"/>
              <a:t> of SW, or volunteer coordinators.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Letters should </a:t>
            </a:r>
            <a:r>
              <a:rPr lang="en-US" sz="2400" b="1" dirty="0" smtClean="0"/>
              <a:t>NOT </a:t>
            </a:r>
            <a:r>
              <a:rPr lang="en-US" sz="2400" dirty="0" smtClean="0"/>
              <a:t>come from friends, employees you work with who are not your supervisor/s, your neighbors, a social service provider who has treated you (e.g., your mental health therapist, your AA sponsor) or others that cannot speak to your professional abilities.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Letters should be written by people with whom you have had </a:t>
            </a:r>
            <a:r>
              <a:rPr lang="en-US" sz="2400" u="sng" dirty="0" smtClean="0"/>
              <a:t>recent (2 years-present) professional </a:t>
            </a:r>
            <a:r>
              <a:rPr lang="en-US" sz="2400" dirty="0" smtClean="0"/>
              <a:t>contact.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Professional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371600"/>
            <a:ext cx="6591985" cy="4539622"/>
          </a:xfrm>
        </p:spPr>
        <p:txBody>
          <a:bodyPr>
            <a:normAutofit fontScale="92500" lnSpcReduction="20000"/>
          </a:bodyPr>
          <a:lstStyle/>
          <a:p>
            <a:pPr marL="319088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The Professional Statement will be reviewed for: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Content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Writing Skills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Ability to follow directions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Discuss </a:t>
            </a:r>
            <a:r>
              <a:rPr lang="en-US" sz="2400" dirty="0" smtClean="0"/>
              <a:t>why </a:t>
            </a:r>
            <a:r>
              <a:rPr lang="en-US" sz="2400" dirty="0" smtClean="0"/>
              <a:t>you want to be a social worker. </a:t>
            </a:r>
            <a:r>
              <a:rPr lang="en-US" sz="2400" dirty="0"/>
              <a:t>Prepare a </a:t>
            </a:r>
            <a:r>
              <a:rPr lang="en-US" sz="2400" b="1" u="sng" dirty="0" smtClean="0"/>
              <a:t>500 </a:t>
            </a:r>
            <a:r>
              <a:rPr lang="en-US" sz="2400" b="1" u="sng" dirty="0"/>
              <a:t>word statement</a:t>
            </a:r>
            <a:r>
              <a:rPr lang="en-US" sz="2400" dirty="0"/>
              <a:t> </a:t>
            </a:r>
            <a:r>
              <a:rPr lang="en-US" sz="2400" dirty="0" smtClean="0"/>
              <a:t>[2 </a:t>
            </a:r>
            <a:r>
              <a:rPr lang="en-US" sz="2400" dirty="0"/>
              <a:t>double spaced </a:t>
            </a:r>
            <a:r>
              <a:rPr lang="en-US" sz="2400" dirty="0" smtClean="0"/>
              <a:t>pages]. 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Include: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b="1" dirty="0"/>
              <a:t>Information about your personal life story that has influenced your desire to be a social worker should be </a:t>
            </a:r>
            <a:r>
              <a:rPr lang="en-US" sz="1400" b="1" u="sng" dirty="0"/>
              <a:t>one paragraph or less</a:t>
            </a:r>
            <a:r>
              <a:rPr lang="en-US" sz="1400" b="1" dirty="0" smtClean="0"/>
              <a:t>.</a:t>
            </a:r>
            <a:endParaRPr lang="en-US" sz="14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Specific strengths you currently have to bring to this professional role.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Identify areas of social work practice you need to strengthen before entering practice.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Specify your hopes for how the social work curriculum will assist you in your professional growth.</a:t>
            </a:r>
          </a:p>
          <a:p>
            <a:pPr marL="319088" lvl="1" indent="0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marL="319088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Social Issue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371600"/>
            <a:ext cx="6591985" cy="4539622"/>
          </a:xfrm>
        </p:spPr>
        <p:txBody>
          <a:bodyPr>
            <a:normAutofit fontScale="92500" lnSpcReduction="10000"/>
          </a:bodyPr>
          <a:lstStyle/>
          <a:p>
            <a:pPr marL="319088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The Social Issue Statement will be reviewed for: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Content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Writing Skills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Ability to follow directions</a:t>
            </a:r>
            <a:endParaRPr lang="en-US" sz="2800" dirty="0"/>
          </a:p>
          <a:p>
            <a:pPr marL="609600" indent="-609600" eaLnBrk="1" hangingPunct="1">
              <a:defRPr/>
            </a:pPr>
            <a:r>
              <a:rPr lang="en-US" sz="2800" dirty="0" smtClean="0"/>
              <a:t>Discuss a social issue that is of particular interest to you. Prepare a </a:t>
            </a:r>
            <a:r>
              <a:rPr lang="en-US" sz="2800" b="1" u="sng" dirty="0" smtClean="0"/>
              <a:t>250 word statement</a:t>
            </a:r>
            <a:r>
              <a:rPr lang="en-US" sz="2800" dirty="0" smtClean="0"/>
              <a:t> </a:t>
            </a:r>
            <a:r>
              <a:rPr lang="en-US" sz="2800" dirty="0"/>
              <a:t>[1 double spaced </a:t>
            </a:r>
            <a:r>
              <a:rPr lang="en-US" sz="2800" dirty="0" smtClean="0"/>
              <a:t>page].  Describe how you believe:</a:t>
            </a:r>
          </a:p>
          <a:p>
            <a:pPr marL="1179513" lvl="1" indent="-609600" eaLnBrk="1" hangingPunct="1">
              <a:defRPr/>
            </a:pPr>
            <a:r>
              <a:rPr lang="en-US" dirty="0" smtClean="0"/>
              <a:t>Our society should address this issue. </a:t>
            </a:r>
          </a:p>
          <a:p>
            <a:pPr marL="1179513" lvl="1" indent="-609600" eaLnBrk="1" hangingPunct="1">
              <a:defRPr/>
            </a:pPr>
            <a:r>
              <a:rPr lang="en-US" dirty="0" smtClean="0"/>
              <a:t>How you might contribute to its resolution. </a:t>
            </a:r>
          </a:p>
          <a:p>
            <a:pPr marL="1179513" lvl="1" indent="-609600" eaLnBrk="1" hangingPunct="1">
              <a:defRPr/>
            </a:pPr>
            <a:r>
              <a:rPr lang="en-US" b="1" dirty="0" smtClean="0"/>
              <a:t>Think like a social worker </a:t>
            </a:r>
            <a:r>
              <a:rPr lang="en-US" dirty="0" smtClean="0"/>
              <a:t>– Rely on what you are learning in SW 2700.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Professional Writing Tips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447800"/>
            <a:ext cx="6591985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Stick to the word requirement.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Address each bullet point.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Be specific – you need to support claims that you make with examples from your classroom learning, volunteer experiences, and/or research.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Proofread your document </a:t>
            </a:r>
            <a:r>
              <a:rPr lang="en-US" sz="2400" dirty="0" smtClean="0"/>
              <a:t>– your grammar, spelling, sentence structure, and paragraph usage  will be evaluated.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Use 12 point Times New Roman font.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Use 1 inch margins.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Label the top of the paper with the required heading – either ‘Professional Statement’ or ‘Social Issue.’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Make sure your name is on the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Gathering the Application Material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You must complete the criminal records disclosure.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Answering “Yes” does not prevent you from getting accepted into the social work major.</a:t>
            </a:r>
          </a:p>
          <a:p>
            <a:pPr marL="319088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Criminal records checks will be required of some social work field placements and future jobs and may restrict persons due to the offense or how recent the offense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1947</TotalTime>
  <Words>922</Words>
  <Application>Microsoft Office PowerPoint</Application>
  <PresentationFormat>On-screen Show (4:3)</PresentationFormat>
  <Paragraphs>116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2</vt:lpstr>
      <vt:lpstr>Wingdings 3</vt:lpstr>
      <vt:lpstr>Wisp</vt:lpstr>
      <vt:lpstr>Applying To The BSW Program at Wright State University Updated 8-30-16</vt:lpstr>
      <vt:lpstr>Objectives for Today’s Presentation</vt:lpstr>
      <vt:lpstr>Prerequisite courses at WSU</vt:lpstr>
      <vt:lpstr>Application Requirements</vt:lpstr>
      <vt:lpstr>Letters of Professional Reference</vt:lpstr>
      <vt:lpstr>Professional Statement</vt:lpstr>
      <vt:lpstr>Social Issue</vt:lpstr>
      <vt:lpstr>Professional Writing Tips</vt:lpstr>
      <vt:lpstr>Gathering the Application Material</vt:lpstr>
      <vt:lpstr>If All Prerequisites For Admission Are Met</vt:lpstr>
      <vt:lpstr>Important Dates</vt:lpstr>
      <vt:lpstr>Helpful websites</vt:lpstr>
    </vt:vector>
  </TitlesOfParts>
  <Company>Wright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To Social Work at Wright State University</dc:title>
  <dc:creator>WSU</dc:creator>
  <cp:lastModifiedBy>Carole Staruch</cp:lastModifiedBy>
  <cp:revision>111</cp:revision>
  <cp:lastPrinted>2011-10-06T15:01:04Z</cp:lastPrinted>
  <dcterms:created xsi:type="dcterms:W3CDTF">2002-10-02T21:22:40Z</dcterms:created>
  <dcterms:modified xsi:type="dcterms:W3CDTF">2016-08-31T15:20:24Z</dcterms:modified>
</cp:coreProperties>
</file>